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0"/>
  </p:notesMasterIdLst>
  <p:handoutMasterIdLst>
    <p:handoutMasterId r:id="rId31"/>
  </p:handoutMasterIdLst>
  <p:sldIdLst>
    <p:sldId id="256" r:id="rId2"/>
    <p:sldId id="480" r:id="rId3"/>
    <p:sldId id="266" r:id="rId4"/>
    <p:sldId id="383" r:id="rId5"/>
    <p:sldId id="481" r:id="rId6"/>
    <p:sldId id="397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86" r:id="rId19"/>
    <p:sldId id="476" r:id="rId20"/>
    <p:sldId id="477" r:id="rId21"/>
    <p:sldId id="478" r:id="rId22"/>
    <p:sldId id="479" r:id="rId23"/>
    <p:sldId id="482" r:id="rId24"/>
    <p:sldId id="483" r:id="rId25"/>
    <p:sldId id="447" r:id="rId26"/>
    <p:sldId id="446" r:id="rId27"/>
    <p:sldId id="484" r:id="rId28"/>
    <p:sldId id="485" r:id="rId29"/>
  </p:sldIdLst>
  <p:sldSz cx="9144000" cy="6858000" type="screen4x3"/>
  <p:notesSz cx="6858000" cy="9144000"/>
  <p:embeddedFontLst>
    <p:embeddedFont>
      <p:font typeface="Tahoma" pitchFamily="34" charset="0"/>
      <p:regular r:id="rId32"/>
      <p:bold r:id="rId33"/>
    </p:embeddedFont>
    <p:embeddedFont>
      <p:font typeface="한글아씨-테트리스M" pitchFamily="18" charset="-127"/>
      <p:regular r:id="rId34"/>
    </p:embeddedFont>
    <p:embeddedFont>
      <p:font typeface="나눔고딕코딩" pitchFamily="49" charset="-127"/>
      <p:regular r:id="rId35"/>
      <p:bold r:id="rId36"/>
    </p:embeddedFont>
    <p:embeddedFont>
      <p:font typeface="맑은 고딕" pitchFamily="50" charset="-127"/>
      <p:regular r:id="rId37"/>
      <p:bold r:id="rId38"/>
    </p:embeddedFont>
    <p:embeddedFont>
      <p:font typeface="HY견고딕" pitchFamily="18" charset="-127"/>
      <p:regular r:id="rId3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66" d="100"/>
          <a:sy n="66" d="100"/>
        </p:scale>
        <p:origin x="-738" y="-26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90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65336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9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39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57282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32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9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179512" y="5157192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sz="4000" dirty="0" smtClean="0"/>
              <a:t>Chap9. SPI </a:t>
            </a:r>
            <a:r>
              <a:rPr lang="ko-KR" altLang="en-US" sz="4000" dirty="0" smtClean="0"/>
              <a:t>통</a:t>
            </a:r>
            <a:r>
              <a:rPr lang="ko-KR" altLang="en-US" sz="4000" dirty="0"/>
              <a:t>신</a:t>
            </a:r>
            <a:endParaRPr lang="ko-KR" altLang="en-US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SPI </a:t>
            </a:r>
            <a:r>
              <a:rPr lang="ko-KR" altLang="en-US" dirty="0" smtClean="0"/>
              <a:t>하드웨어 및 통신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 </a:t>
            </a:r>
            <a:r>
              <a:rPr lang="ko-KR" altLang="en-US" dirty="0" smtClean="0"/>
              <a:t>회선에서 각각의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sz="900" dirty="0" smtClean="0"/>
          </a:p>
          <a:p>
            <a:pPr lvl="1"/>
            <a:r>
              <a:rPr lang="en-US" altLang="ko-KR" dirty="0" smtClean="0"/>
              <a:t>SPI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</a:t>
            </a:r>
            <a:r>
              <a:rPr lang="ko-KR" altLang="en-US" dirty="0" smtClean="0"/>
              <a:t>와 달리 양방향 통신이 가능하다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풀업</a:t>
            </a:r>
            <a:r>
              <a:rPr lang="ko-KR" altLang="en-US" dirty="0" smtClean="0"/>
              <a:t> 저항도 필요하지 않아서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회선을 바로 아두이노와 직접 연결하면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장치를 사용할 수 있다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6287"/>
            <a:ext cx="6748040" cy="222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5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SPI </a:t>
            </a:r>
            <a:r>
              <a:rPr lang="ko-KR" altLang="en-US" smtClean="0"/>
              <a:t>하드웨어 및 통신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 절차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통신 버스 내의 모든 장치는 </a:t>
            </a:r>
            <a:r>
              <a:rPr lang="en-US" altLang="ko-KR" dirty="0" smtClean="0"/>
              <a:t>MOSI, MISO, SCLK </a:t>
            </a:r>
            <a:r>
              <a:rPr lang="ko-KR" altLang="en-US" dirty="0" smtClean="0"/>
              <a:t>회선을 공유하기 때문에 마스터 장치에서 보낸 명령은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 전체에 전달된다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특정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장치가 어떤 데이터에 반응할 것인지는 </a:t>
            </a:r>
            <a:r>
              <a:rPr lang="en-US" altLang="ko-KR" dirty="0" smtClean="0"/>
              <a:t>SS</a:t>
            </a:r>
            <a:r>
              <a:rPr lang="ko-KR" altLang="en-US" dirty="0" smtClean="0"/>
              <a:t>핀의 상태에 따라 결정된다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프로그램을 작성할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수신할 단 하나의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장치의 </a:t>
            </a:r>
            <a:r>
              <a:rPr lang="en-US" altLang="ko-KR" dirty="0" smtClean="0"/>
              <a:t>SS</a:t>
            </a:r>
            <a:r>
              <a:rPr lang="ko-KR" altLang="en-US" dirty="0" smtClean="0"/>
              <a:t>핀만 </a:t>
            </a:r>
            <a:r>
              <a:rPr lang="en-US" altLang="ko-KR" dirty="0" smtClean="0"/>
              <a:t>LOW(</a:t>
            </a:r>
            <a:r>
              <a:rPr lang="ko-KR" altLang="en-US" dirty="0" smtClean="0"/>
              <a:t>활성모드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설정해야 한다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통신의 기본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1. </a:t>
            </a:r>
            <a:r>
              <a:rPr lang="ko-KR" altLang="en-US" dirty="0" smtClean="0"/>
              <a:t>통신할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장치의 </a:t>
            </a:r>
            <a:r>
              <a:rPr lang="en-US" altLang="ko-KR" dirty="0" smtClean="0"/>
              <a:t>SS</a:t>
            </a:r>
            <a:r>
              <a:rPr lang="ko-KR" altLang="en-US" dirty="0" smtClean="0"/>
              <a:t>핀 상태를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설정한다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2.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장치가 지원하는 통신 속도와 똑같거나 그보다 느리게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회선을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전환한다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3. </a:t>
            </a:r>
            <a:r>
              <a:rPr lang="ko-KR" altLang="en-US" dirty="0" smtClean="0"/>
              <a:t>매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주기 동안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회선에서는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비트의 데이터를 전송하고</a:t>
            </a:r>
            <a:r>
              <a:rPr lang="en-US" altLang="ko-KR" dirty="0" smtClean="0"/>
              <a:t>, MISO </a:t>
            </a:r>
            <a:r>
              <a:rPr lang="ko-KR" altLang="en-US" dirty="0" smtClean="0"/>
              <a:t>회선에서는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수신한다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4. </a:t>
            </a:r>
            <a:r>
              <a:rPr lang="ko-KR" altLang="en-US" dirty="0" smtClean="0"/>
              <a:t>송수신이 완료될 때까지 계속 </a:t>
            </a:r>
            <a:r>
              <a:rPr lang="en-US" altLang="ko-KR" dirty="0" smtClean="0"/>
              <a:t>CLOCK</a:t>
            </a:r>
            <a:r>
              <a:rPr lang="ko-KR" altLang="en-US" dirty="0" smtClean="0"/>
              <a:t> 신호를 보내고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송수신이 완료되면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회선의 </a:t>
            </a:r>
            <a:r>
              <a:rPr lang="en-US" altLang="ko-KR" dirty="0" smtClean="0"/>
              <a:t>HIGH, LOW </a:t>
            </a:r>
            <a:r>
              <a:rPr lang="ko-KR" altLang="en-US" dirty="0" smtClean="0"/>
              <a:t>전환을 중지한다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5. SPI </a:t>
            </a:r>
            <a:r>
              <a:rPr lang="ko-KR" altLang="en-US" dirty="0" smtClean="0"/>
              <a:t>장치의 </a:t>
            </a:r>
            <a:r>
              <a:rPr lang="en-US" altLang="ko-KR" dirty="0" smtClean="0"/>
              <a:t>SS</a:t>
            </a:r>
            <a:r>
              <a:rPr lang="ko-KR" altLang="en-US" dirty="0" smtClean="0"/>
              <a:t>핀 상태를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전환한다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320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03. SPI</a:t>
            </a:r>
            <a:r>
              <a:rPr lang="ko-KR" altLang="en-US" smtClean="0"/>
              <a:t>와 </a:t>
            </a:r>
            <a:r>
              <a:rPr lang="en-US" altLang="ko-KR" smtClean="0"/>
              <a:t>I2C </a:t>
            </a:r>
            <a:r>
              <a:rPr lang="ko-KR" altLang="en-US" smtClean="0"/>
              <a:t>통신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2623"/>
            <a:ext cx="41910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1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SPI </a:t>
            </a:r>
            <a:r>
              <a:rPr lang="ko-KR" altLang="en-US" smtClean="0"/>
              <a:t>디지털 가변저항</a:t>
            </a:r>
            <a:endParaRPr lang="en-US" altLang="ko-KR" smtClean="0"/>
          </a:p>
          <a:p>
            <a:pPr lvl="1"/>
            <a:r>
              <a:rPr lang="ko-KR" altLang="en-US" smtClean="0"/>
              <a:t>이 책에서 사용하는 디지털 가변저항 </a:t>
            </a:r>
            <a:r>
              <a:rPr lang="en-US" altLang="ko-KR" smtClean="0"/>
              <a:t>IC</a:t>
            </a:r>
            <a:r>
              <a:rPr lang="ko-KR" altLang="en-US" smtClean="0"/>
              <a:t>는 </a:t>
            </a:r>
            <a:r>
              <a:rPr lang="en-US" altLang="ko-KR" smtClean="0"/>
              <a:t>Microchip</a:t>
            </a:r>
            <a:r>
              <a:rPr lang="ko-KR" altLang="en-US" smtClean="0"/>
              <a:t>社의 </a:t>
            </a:r>
            <a:r>
              <a:rPr lang="en-US" altLang="ko-KR" smtClean="0"/>
              <a:t>MCP4231 103E</a:t>
            </a:r>
            <a:r>
              <a:rPr lang="ko-KR" altLang="en-US" smtClean="0"/>
              <a:t>이다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디지털 가변저항은 일반 가변저항과 마찬가지로 양 끝 값</a:t>
            </a:r>
            <a:r>
              <a:rPr lang="en-US" altLang="ko-KR" smtClean="0"/>
              <a:t>(</a:t>
            </a:r>
            <a:r>
              <a:rPr lang="ko-KR" altLang="en-US" smtClean="0"/>
              <a:t>와이퍼 핀</a:t>
            </a:r>
            <a:r>
              <a:rPr lang="en-US" altLang="ko-KR" smtClean="0"/>
              <a:t>, </a:t>
            </a:r>
            <a:r>
              <a:rPr lang="ko-KR" altLang="en-US" smtClean="0"/>
              <a:t>엔드 핀</a:t>
            </a:r>
            <a:r>
              <a:rPr lang="en-US" altLang="ko-KR" smtClean="0"/>
              <a:t>) </a:t>
            </a:r>
            <a:r>
              <a:rPr lang="ko-KR" altLang="en-US" smtClean="0"/>
              <a:t>사이로 저항값을 조정할 수 있는 와이퍼가 있다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MCP4231</a:t>
            </a:r>
            <a:r>
              <a:rPr lang="ko-KR" altLang="en-US" smtClean="0"/>
              <a:t>은 하나의 칩에 가변저항이 두 개 있는 구조이다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각 가변저항의 해상도는 </a:t>
            </a:r>
            <a:r>
              <a:rPr lang="en-US" altLang="ko-KR" smtClean="0"/>
              <a:t>7</a:t>
            </a:r>
            <a:r>
              <a:rPr lang="ko-KR" altLang="en-US" smtClean="0"/>
              <a:t>비트로 와이퍼를 </a:t>
            </a:r>
            <a:r>
              <a:rPr lang="en-US" altLang="ko-KR" smtClean="0"/>
              <a:t>0</a:t>
            </a:r>
            <a:r>
              <a:rPr lang="el-GR" altLang="ko-KR" smtClean="0"/>
              <a:t>Ω</a:t>
            </a:r>
            <a:r>
              <a:rPr lang="en-US" altLang="ko-KR" smtClean="0"/>
              <a:t>~10</a:t>
            </a:r>
            <a:r>
              <a:rPr lang="el-GR" altLang="ko-KR" smtClean="0"/>
              <a:t>Ω</a:t>
            </a:r>
            <a:r>
              <a:rPr lang="en-US" altLang="ko-KR" smtClean="0"/>
              <a:t> </a:t>
            </a:r>
            <a:r>
              <a:rPr lang="ko-KR" altLang="en-US" smtClean="0"/>
              <a:t>사이를 </a:t>
            </a:r>
            <a:r>
              <a:rPr lang="en-US" altLang="ko-KR" smtClean="0"/>
              <a:t>129 </a:t>
            </a:r>
            <a:r>
              <a:rPr lang="ko-KR" altLang="en-US" smtClean="0"/>
              <a:t>개 위치 중 하나로 지정할 수 있다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046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MCP4231</a:t>
            </a:r>
            <a:r>
              <a:rPr lang="ko-KR" altLang="en-US" smtClean="0"/>
              <a:t>의 핀 배열 </a:t>
            </a:r>
            <a:endParaRPr lang="en-US" altLang="ko-KR" smtClean="0"/>
          </a:p>
          <a:p>
            <a:pPr lvl="1"/>
            <a:r>
              <a:rPr lang="en-US" altLang="ko-KR" smtClean="0"/>
              <a:t>P0A, P0W, P0B</a:t>
            </a:r>
            <a:r>
              <a:rPr lang="ko-KR" altLang="en-US" smtClean="0"/>
              <a:t>핀</a:t>
            </a:r>
            <a:r>
              <a:rPr lang="en-US" altLang="ko-KR" smtClean="0"/>
              <a:t>: </a:t>
            </a:r>
            <a:r>
              <a:rPr lang="ko-KR" altLang="en-US" smtClean="0"/>
              <a:t>첫 번 째 가변저항</a:t>
            </a:r>
            <a:endParaRPr lang="en-US" altLang="ko-KR" smtClean="0"/>
          </a:p>
          <a:p>
            <a:pPr lvl="1"/>
            <a:r>
              <a:rPr lang="en-US" altLang="ko-KR" smtClean="0"/>
              <a:t>P1A, P0W, P1B</a:t>
            </a:r>
            <a:r>
              <a:rPr lang="ko-KR" altLang="en-US" smtClean="0"/>
              <a:t>핀</a:t>
            </a:r>
            <a:r>
              <a:rPr lang="en-US" altLang="ko-KR" smtClean="0"/>
              <a:t>: </a:t>
            </a:r>
            <a:r>
              <a:rPr lang="ko-KR" altLang="en-US" smtClean="0"/>
              <a:t>두 번 째 가변저항</a:t>
            </a:r>
            <a:endParaRPr lang="en-US" altLang="ko-KR" smtClean="0"/>
          </a:p>
          <a:p>
            <a:pPr lvl="1"/>
            <a:r>
              <a:rPr lang="en-US" altLang="ko-KR" smtClean="0"/>
              <a:t>Vdd: 5V </a:t>
            </a:r>
            <a:r>
              <a:rPr lang="ko-KR" altLang="en-US" smtClean="0"/>
              <a:t>전원 핀</a:t>
            </a:r>
            <a:endParaRPr lang="en-US" altLang="ko-KR" smtClean="0"/>
          </a:p>
          <a:p>
            <a:pPr lvl="1"/>
            <a:r>
              <a:rPr lang="en-US" altLang="ko-KR" smtClean="0"/>
              <a:t>Vss: GND </a:t>
            </a:r>
            <a:r>
              <a:rPr lang="ko-KR" altLang="en-US" smtClean="0"/>
              <a:t>핀</a:t>
            </a:r>
            <a:endParaRPr lang="en-US" altLang="ko-KR" smtClean="0"/>
          </a:p>
          <a:p>
            <a:pPr lvl="1"/>
            <a:r>
              <a:rPr lang="en-US" altLang="ko-KR" smtClean="0"/>
              <a:t>CS: SPI </a:t>
            </a:r>
            <a:r>
              <a:rPr lang="ko-KR" altLang="en-US" smtClean="0"/>
              <a:t>인터페이스용 </a:t>
            </a:r>
            <a:r>
              <a:rPr lang="en-US" altLang="ko-KR" smtClean="0"/>
              <a:t>SS</a:t>
            </a:r>
            <a:r>
              <a:rPr lang="ko-KR" altLang="en-US" smtClean="0"/>
              <a:t>핀</a:t>
            </a:r>
            <a:endParaRPr lang="en-US" altLang="ko-KR" smtClean="0"/>
          </a:p>
          <a:p>
            <a:pPr lvl="1"/>
            <a:r>
              <a:rPr lang="en-US" altLang="ko-KR" smtClean="0"/>
              <a:t>SDI, SDO: </a:t>
            </a:r>
            <a:r>
              <a:rPr lang="ko-KR" altLang="en-US" smtClean="0"/>
              <a:t>각 시리얼 데이터 </a:t>
            </a:r>
            <a:r>
              <a:rPr lang="en-US" altLang="ko-KR" smtClean="0"/>
              <a:t>IN(MOSI)</a:t>
            </a:r>
            <a:br>
              <a:rPr lang="en-US" altLang="ko-KR" smtClean="0"/>
            </a:br>
            <a:r>
              <a:rPr lang="en-US" altLang="ko-KR" smtClean="0"/>
              <a:t>              </a:t>
            </a:r>
            <a:r>
              <a:rPr lang="ko-KR" altLang="en-US" smtClean="0"/>
              <a:t>데이터 </a:t>
            </a:r>
            <a:r>
              <a:rPr lang="en-US" altLang="ko-KR" smtClean="0"/>
              <a:t>OUT(MISO)</a:t>
            </a:r>
          </a:p>
          <a:p>
            <a:pPr lvl="1"/>
            <a:r>
              <a:rPr lang="en-US" altLang="ko-KR" smtClean="0"/>
              <a:t>SCK: CLOCK </a:t>
            </a:r>
            <a:r>
              <a:rPr lang="ko-KR" altLang="en-US" smtClean="0"/>
              <a:t>회선</a:t>
            </a:r>
            <a:endParaRPr lang="en-US" altLang="ko-KR" smtClean="0"/>
          </a:p>
          <a:p>
            <a:pPr lvl="1"/>
            <a:r>
              <a:rPr lang="en-US" altLang="ko-KR" smtClean="0"/>
              <a:t>SHDN: </a:t>
            </a:r>
            <a:r>
              <a:rPr lang="ko-KR" altLang="en-US" smtClean="0"/>
              <a:t>셧다운  </a:t>
            </a:r>
            <a:r>
              <a:rPr lang="en-US" altLang="ko-KR" smtClean="0"/>
              <a:t>WP: </a:t>
            </a:r>
            <a:r>
              <a:rPr lang="ko-KR" altLang="en-US" smtClean="0"/>
              <a:t>쓰기 방지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MCP4231</a:t>
            </a:r>
            <a:r>
              <a:rPr lang="ko-KR" altLang="en-US" smtClean="0"/>
              <a:t>의 저항값</a:t>
            </a:r>
            <a:endParaRPr lang="en-US" altLang="ko-KR" smtClean="0"/>
          </a:p>
          <a:p>
            <a:pPr lvl="1"/>
            <a:r>
              <a:rPr lang="ko-KR" altLang="en-US" smtClean="0"/>
              <a:t>이 책에서 사용하는 </a:t>
            </a:r>
            <a:r>
              <a:rPr lang="en-US" altLang="ko-KR" smtClean="0"/>
              <a:t>MCP4231-103E</a:t>
            </a:r>
            <a:r>
              <a:rPr lang="ko-KR" altLang="en-US" smtClean="0"/>
              <a:t>의 저항값은 </a:t>
            </a:r>
            <a:r>
              <a:rPr lang="en-US" altLang="ko-KR" smtClean="0"/>
              <a:t>10k</a:t>
            </a:r>
            <a:r>
              <a:rPr lang="el-GR" altLang="ko-KR" smtClean="0"/>
              <a:t>Ω</a:t>
            </a:r>
            <a:r>
              <a:rPr lang="ko-KR" altLang="en-US" smtClean="0"/>
              <a:t>이다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이 가변저항 칩의 오차 범위는 </a:t>
            </a:r>
            <a:r>
              <a:rPr lang="en-US" altLang="ko-KR" smtClean="0"/>
              <a:t>20%</a:t>
            </a:r>
            <a:r>
              <a:rPr lang="ko-KR" altLang="en-US" smtClean="0"/>
              <a:t>이다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와이퍼 핀의 저항값은 </a:t>
            </a:r>
            <a:r>
              <a:rPr lang="en-US" altLang="ko-KR" smtClean="0"/>
              <a:t>75~160</a:t>
            </a:r>
            <a:r>
              <a:rPr lang="el-GR" altLang="ko-KR" smtClean="0"/>
              <a:t>Ω</a:t>
            </a:r>
            <a:r>
              <a:rPr lang="en-US" altLang="ko-KR" smtClean="0"/>
              <a:t> </a:t>
            </a:r>
            <a:r>
              <a:rPr lang="ko-KR" altLang="en-US" smtClean="0"/>
              <a:t>정도이다</a:t>
            </a:r>
            <a:r>
              <a:rPr lang="en-US" altLang="ko-KR" smtClean="0"/>
              <a:t>. 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68760"/>
            <a:ext cx="2736304" cy="227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3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MCP4231</a:t>
            </a:r>
            <a:r>
              <a:rPr lang="ko-KR" altLang="en-US" smtClean="0"/>
              <a:t> 데이터시트 살펴보기 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pic>
        <p:nvPicPr>
          <p:cNvPr id="6146" name="Picture 2" descr="C:\Users\JaeinKIM\Desktop\강의교안\그림 파일\Chapter09\ch09_0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505438" cy="48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MCP4231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MCP4231</a:t>
            </a:r>
            <a:r>
              <a:rPr lang="ko-KR" altLang="en-US" dirty="0" smtClean="0"/>
              <a:t>은 명령을 두 개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디지털 가변저항마다 </a:t>
            </a:r>
            <a:r>
              <a:rPr lang="ko-KR" altLang="en-US" dirty="0" smtClean="0"/>
              <a:t>하나씩 </a:t>
            </a:r>
            <a:r>
              <a:rPr lang="ko-KR" altLang="en-US" dirty="0" smtClean="0"/>
              <a:t>있는 레지스터를 제어하는 명령과 </a:t>
            </a:r>
            <a:r>
              <a:rPr lang="ko-KR" altLang="en-US" dirty="0" err="1" smtClean="0"/>
              <a:t>가변저항값을</a:t>
            </a:r>
            <a:r>
              <a:rPr lang="ko-KR" altLang="en-US" dirty="0" smtClean="0"/>
              <a:t> 설정하는 명령이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명령은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비트 두 가지 형태로 제시된다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비트 명령은 가변저항의 값을 증가시킬 때 사용한다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 smtClean="0"/>
              <a:t>비트 명령은 가변저항의 값을 임의로 지정할 때 사용한다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37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SPI </a:t>
            </a:r>
            <a:r>
              <a:rPr lang="ko-KR" altLang="en-US" dirty="0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MCP4231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sz="1050" dirty="0" smtClean="0"/>
          </a:p>
          <a:p>
            <a:pPr lvl="1"/>
            <a:r>
              <a:rPr lang="ko-KR" altLang="en-US" dirty="0" smtClean="0"/>
              <a:t>두 명령의 맨 앞 쪽 </a:t>
            </a:r>
            <a:r>
              <a:rPr lang="en-US" altLang="ko-KR" dirty="0" smtClean="0"/>
              <a:t>4</a:t>
            </a:r>
            <a:r>
              <a:rPr lang="ko-KR" altLang="en-US" dirty="0" smtClean="0"/>
              <a:t>비트는 메모리 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다음 </a:t>
            </a:r>
            <a:r>
              <a:rPr lang="en-US" altLang="ko-KR" dirty="0" smtClean="0"/>
              <a:t>2</a:t>
            </a:r>
            <a:r>
              <a:rPr lang="ko-KR" altLang="en-US" dirty="0" smtClean="0"/>
              <a:t>비트는 명령</a:t>
            </a:r>
            <a:r>
              <a:rPr lang="en-US" altLang="ko-KR" dirty="0" smtClean="0"/>
              <a:t>(00: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나머지는 값을 저장하는 데이터 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2268"/>
            <a:ext cx="5760640" cy="220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4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SPI </a:t>
            </a:r>
            <a:r>
              <a:rPr lang="ko-KR" altLang="en-US" dirty="0"/>
              <a:t>디지털 가변 저항과의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 algn="ctr">
              <a:buNone/>
            </a:pPr>
            <a:r>
              <a:rPr lang="ko-KR" altLang="en-US" sz="2800" dirty="0"/>
              <a:t>문제</a:t>
            </a:r>
            <a:r>
              <a:rPr lang="en-US" altLang="ko-KR" sz="2800" dirty="0"/>
              <a:t>: MCP4231</a:t>
            </a:r>
            <a:r>
              <a:rPr lang="ko-KR" altLang="en-US" sz="2800" dirty="0"/>
              <a:t>의 가변저항 </a:t>
            </a:r>
            <a:r>
              <a:rPr lang="en-US" altLang="ko-KR" sz="2800" dirty="0"/>
              <a:t>0</a:t>
            </a:r>
            <a:r>
              <a:rPr lang="ko-KR" altLang="en-US" sz="2800" dirty="0"/>
              <a:t>의 </a:t>
            </a:r>
            <a:endParaRPr lang="en-US" altLang="ko-KR" sz="2800" dirty="0" smtClean="0"/>
          </a:p>
          <a:p>
            <a:pPr marL="266700" lvl="1" indent="0" algn="ctr">
              <a:buNone/>
            </a:pPr>
            <a:r>
              <a:rPr lang="ko-KR" altLang="en-US" sz="2800" dirty="0" err="1" smtClean="0"/>
              <a:t>저항값을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조정하려면</a:t>
            </a:r>
            <a:r>
              <a:rPr lang="en-US" altLang="ko-KR" sz="2800" dirty="0" smtClean="0"/>
              <a:t>?</a:t>
            </a:r>
          </a:p>
          <a:p>
            <a:pPr marL="266700" lvl="1" indent="0" algn="ctr">
              <a:buNone/>
            </a:pPr>
            <a:endParaRPr lang="en-US" altLang="ko-KR" sz="2800" dirty="0"/>
          </a:p>
          <a:p>
            <a:r>
              <a:rPr lang="ko-KR" altLang="en-US" dirty="0" smtClean="0"/>
              <a:t>조정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000000 </a:t>
            </a:r>
            <a:r>
              <a:rPr lang="ko-KR" altLang="en-US" dirty="0"/>
              <a:t>값을 송신한다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그 다음 </a:t>
            </a:r>
            <a:r>
              <a:rPr lang="en-US" altLang="ko-KR" dirty="0"/>
              <a:t>0~128 </a:t>
            </a:r>
            <a:r>
              <a:rPr lang="ko-KR" altLang="en-US" dirty="0"/>
              <a:t>값을 전송한다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74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MCP4231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가변저항을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직렬로 연결하여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두 개의 밝기를 </a:t>
            </a:r>
            <a:r>
              <a:rPr lang="ko-KR" altLang="en-US" dirty="0" smtClean="0"/>
              <a:t>조정해보자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가변저항을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와 직렬로 연결할 때는 핀 세 개 중 두 개만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MCP4231</a:t>
            </a:r>
            <a:r>
              <a:rPr lang="ko-KR" altLang="en-US" dirty="0" smtClean="0"/>
              <a:t>의 내장 저항으로 인해 가변저항 값이 최소가 되더라도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에는 최소한 </a:t>
            </a:r>
            <a:r>
              <a:rPr lang="en-US" altLang="ko-KR" dirty="0" smtClean="0"/>
              <a:t>175</a:t>
            </a:r>
            <a:r>
              <a:rPr lang="el-GR" altLang="ko-KR" dirty="0" smtClean="0"/>
              <a:t>Ω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저항이 연결된다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292934"/>
            <a:ext cx="2808312" cy="316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4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3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pic>
        <p:nvPicPr>
          <p:cNvPr id="9218" name="Picture 2" descr="C:\Users\JaeinKIM\Desktop\강의교안\그림 파일\Chapter09\ch09_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418256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아두이노의 </a:t>
            </a:r>
            <a:r>
              <a:rPr lang="en-US" altLang="ko-KR" smtClean="0"/>
              <a:t>SPI </a:t>
            </a:r>
            <a:r>
              <a:rPr lang="ko-KR" altLang="en-US" smtClean="0"/>
              <a:t>라이브러리 사용하기</a:t>
            </a:r>
            <a:endParaRPr lang="en-US" altLang="ko-KR" smtClean="0"/>
          </a:p>
          <a:p>
            <a:pPr lvl="1"/>
            <a:r>
              <a:rPr lang="en-US" altLang="ko-KR" smtClean="0"/>
              <a:t>SPI </a:t>
            </a:r>
            <a:r>
              <a:rPr lang="ko-KR" altLang="en-US" smtClean="0"/>
              <a:t>라이브러리 삽입</a:t>
            </a:r>
            <a:r>
              <a:rPr lang="en-US" altLang="ko-KR" smtClean="0"/>
              <a:t>: #include &lt;SPI.h&gt;</a:t>
            </a:r>
          </a:p>
          <a:p>
            <a:pPr lvl="1"/>
            <a:r>
              <a:rPr lang="en-US" altLang="ko-KR" smtClean="0"/>
              <a:t>SPI </a:t>
            </a:r>
            <a:r>
              <a:rPr lang="ko-KR" altLang="en-US" smtClean="0"/>
              <a:t>인터페이스 초기화</a:t>
            </a:r>
            <a:r>
              <a:rPr lang="en-US" altLang="ko-KR" smtClean="0"/>
              <a:t>: SPI.begin()</a:t>
            </a:r>
          </a:p>
          <a:p>
            <a:pPr lvl="1"/>
            <a:r>
              <a:rPr lang="en-US" altLang="ko-KR" smtClean="0"/>
              <a:t>SPI </a:t>
            </a:r>
            <a:r>
              <a:rPr lang="ko-KR" altLang="en-US" smtClean="0"/>
              <a:t>데이터 전송</a:t>
            </a:r>
            <a:r>
              <a:rPr lang="en-US" altLang="ko-KR" smtClean="0"/>
              <a:t>: SPI.transfer()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73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5186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전압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(V)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입력으로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변경하기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//SPI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//SPI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라이브러리를 사용할 때는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장치를 선택할 핀 번호에 유의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기본값으로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11=MOSI, 12=MISO, 13=CLK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SS1=10;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회선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SS2=9;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회선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byte REG0=B00000000;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조정 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byte REG1=B00010000;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조정 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(MCP4231)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연결한 입출력 핀을 출력 모드로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초기화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SPI.begin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9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디지털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가변저항 여러 개를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SPI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제어하기</a:t>
            </a:r>
          </a:p>
        </p:txBody>
      </p:sp>
    </p:spTree>
    <p:extLst>
      <p:ext uri="{BB962C8B-B14F-4D97-AF65-F5344CB8AC3E}">
        <p14:creationId xmlns:p14="http://schemas.microsoft.com/office/powerpoint/2010/main" val="17888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3386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밝기를 지정하는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 정의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1 (SS 10) Register 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1 (SS 10) Register 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노란색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2 (SS 9) Register 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2 (SS 9) Register 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파란색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level)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인수로 받은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SPI.transfer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값을 전송할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선택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SPI.transfer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(level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인수로 받은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9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디지털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가변저항 여러 개를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SPI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제어하기</a:t>
            </a:r>
          </a:p>
        </p:txBody>
      </p:sp>
    </p:spTree>
    <p:extLst>
      <p:ext uri="{BB962C8B-B14F-4D97-AF65-F5344CB8AC3E}">
        <p14:creationId xmlns:p14="http://schemas.microsoft.com/office/powerpoint/2010/main" val="29765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04. SPI </a:t>
            </a:r>
            <a:r>
              <a:rPr lang="ko-KR" altLang="en-US" smtClean="0"/>
              <a:t>디지털 가변 저항과의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49702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&lt;=128;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=128;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setLed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>
                <a:solidFill>
                  <a:srgbClr val="FFFFCC"/>
                </a:solidFill>
                <a:latin typeface="+mj-ea"/>
                <a:ea typeface="+mj-ea"/>
              </a:rPr>
              <a:t>9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-1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디지털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가변저항 여러 개를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SPI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 제어하기</a:t>
            </a:r>
          </a:p>
        </p:txBody>
      </p:sp>
    </p:spTree>
    <p:extLst>
      <p:ext uri="{BB962C8B-B14F-4D97-AF65-F5344CB8AC3E}">
        <p14:creationId xmlns:p14="http://schemas.microsoft.com/office/powerpoint/2010/main" val="223968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SPI </a:t>
            </a:r>
            <a:r>
              <a:rPr lang="ko-KR" altLang="en-US" dirty="0" smtClean="0"/>
              <a:t>디지털 가변저항을 </a:t>
            </a:r>
            <a:r>
              <a:rPr lang="ko-KR" altLang="en-US" dirty="0" smtClean="0"/>
              <a:t>사용하여 시청각 </a:t>
            </a:r>
            <a:r>
              <a:rPr lang="ko-KR" altLang="en-US" dirty="0" smtClean="0"/>
              <a:t>효과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하드웨어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 가변저항을 사용하여 스피커 음량 조절과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조정을 </a:t>
            </a:r>
            <a:r>
              <a:rPr lang="ko-KR" altLang="en-US" dirty="0" smtClean="0"/>
              <a:t>동시에 </a:t>
            </a:r>
            <a:r>
              <a:rPr lang="ko-KR" altLang="en-US" dirty="0" smtClean="0"/>
              <a:t>해보자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MCP4231</a:t>
            </a:r>
            <a:r>
              <a:rPr lang="ko-KR" altLang="en-US" dirty="0" smtClean="0"/>
              <a:t>의 디지털 가변저항 한 개로는 스피커 음량을 조절하고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 가변저항 하나로는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조절할 수 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1266" name="Picture 2" descr="C:\Users\JaeinKIM\Desktop\강의교안\그림 파일\Chapter09\ch09_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1" y="2721162"/>
            <a:ext cx="4272409" cy="38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SPI </a:t>
            </a:r>
            <a:r>
              <a:rPr lang="ko-KR" altLang="en-US" dirty="0" smtClean="0"/>
              <a:t>디지털 가변저항을 사용하여 </a:t>
            </a:r>
            <a:r>
              <a:rPr lang="ko-KR" altLang="en-US" dirty="0" smtClean="0"/>
              <a:t>시청각 </a:t>
            </a:r>
            <a:r>
              <a:rPr lang="ko-KR" altLang="en-US" dirty="0" smtClean="0"/>
              <a:t>효과 주기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5402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전압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(V)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입력으로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음량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음계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바꾸기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//SPI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SPI.h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SPEAKER=8;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스피커가 연결된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SPEAKER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=100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기본값으로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11=MOSI, 12=MISO, 13=CLK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SS1=10;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 연결된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상수로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SS2=9; //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 연결된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핀을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SS2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상수로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byte REG0=B00000000;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조정 상수 정의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byte REG1=B00010000;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가변저항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조정 상수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정의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(MCP4231)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연결한 입출력 핀을 출력 모드로 지정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초기화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SPI.begin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9-2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LED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와 스피커 음량을 바꾸는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SPI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디지털 가변저항 프로그램 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37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SPI </a:t>
            </a:r>
            <a:r>
              <a:rPr lang="ko-KR" altLang="en-US" dirty="0" smtClean="0"/>
              <a:t>디지털 가변저항을 </a:t>
            </a:r>
            <a:r>
              <a:rPr lang="ko-KR" altLang="en-US" dirty="0" smtClean="0"/>
              <a:t>사용하여 시청각 </a:t>
            </a:r>
            <a:r>
              <a:rPr lang="ko-KR" altLang="en-US" dirty="0" smtClean="0"/>
              <a:t>효과 주기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41781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LED,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스피커의 밝기를 변경하는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 정의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1 (SS 10) Register 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빨간색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1 (SS 10) Register 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노란색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2 (SS 9) Register 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초록색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//Chip 2 (SS 9) Register 1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은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스피커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SS,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level)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인수로 받은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SPI.transfer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값을 전송할 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슬레이브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장치 선택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SPI.transfer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(level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//LED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밝기 지정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인수로 받은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SS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핀에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tone(SPEAKER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주어진 주파수를 스피커로 재생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9-2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LED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와 스피커 음량을 바꾸는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SPI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디지털 가변저항 프로그램 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71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SPI </a:t>
            </a:r>
            <a:r>
              <a:rPr lang="ko-KR" altLang="en-US" dirty="0" smtClean="0"/>
              <a:t>디지털 가변저항을 </a:t>
            </a:r>
            <a:r>
              <a:rPr lang="ko-KR" altLang="en-US" dirty="0" smtClean="0"/>
              <a:t>사용하여 시청각 </a:t>
            </a:r>
            <a:r>
              <a:rPr lang="ko-KR" altLang="en-US" dirty="0" smtClean="0"/>
              <a:t>효과 주기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91" y="1267047"/>
            <a:ext cx="7921625" cy="504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&lt;=128;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=128;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&gt;=0;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--)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(SS1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REG0,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setReg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(SS2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REG1,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delay(10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delay(300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=freq+100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if(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&gt;2000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freq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=100;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9-2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LED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와 스피커 음량을 바꾸는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SPI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디지털 가변저항 프로그램 작성하기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37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 개요</a:t>
            </a:r>
            <a:endParaRPr lang="en-US" altLang="ko-KR" dirty="0" smtClean="0"/>
          </a:p>
          <a:p>
            <a:r>
              <a:rPr lang="en-US" altLang="ko-KR" dirty="0" smtClean="0"/>
              <a:t>SPI </a:t>
            </a:r>
            <a:r>
              <a:rPr lang="ko-KR" altLang="en-US" dirty="0" smtClean="0"/>
              <a:t>하드웨어 및 통신 방법</a:t>
            </a:r>
            <a:endParaRPr lang="en-US" altLang="ko-KR" dirty="0" smtClean="0"/>
          </a:p>
          <a:p>
            <a:r>
              <a:rPr lang="en-US" altLang="ko-KR" dirty="0" smtClean="0"/>
              <a:t>SPI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</a:t>
            </a:r>
          </a:p>
          <a:p>
            <a:r>
              <a:rPr lang="en-US" altLang="ko-KR" dirty="0" smtClean="0"/>
              <a:t>SPI</a:t>
            </a:r>
            <a:r>
              <a:rPr lang="ko-KR" altLang="en-US" dirty="0" smtClean="0"/>
              <a:t> 디지털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가변저항과 통신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SPI </a:t>
            </a:r>
            <a:r>
              <a:rPr lang="ko-KR" altLang="en-US" sz="1600" dirty="0" smtClean="0"/>
              <a:t>장치의 통신 원리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SPI </a:t>
            </a:r>
            <a:r>
              <a:rPr lang="ko-KR" altLang="en-US" sz="1600" dirty="0" smtClean="0"/>
              <a:t>장치 간의 통신 방법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디지털 가변저항과 </a:t>
            </a:r>
            <a:r>
              <a:rPr lang="en-US" altLang="ko-KR" sz="1600" dirty="0" smtClean="0"/>
              <a:t>SPI </a:t>
            </a:r>
            <a:r>
              <a:rPr lang="ko-KR" altLang="en-US" sz="1600" dirty="0" smtClean="0"/>
              <a:t>통신하기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SPI </a:t>
            </a:r>
            <a:r>
              <a:rPr lang="ko-KR" altLang="en-US" sz="1600" dirty="0" smtClean="0"/>
              <a:t>디지털 가변 저항과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통신하기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SPI </a:t>
            </a:r>
            <a:r>
              <a:rPr lang="ko-KR" altLang="en-US" sz="1600" dirty="0" smtClean="0"/>
              <a:t>라이브러리를 이용한 </a:t>
            </a:r>
            <a:r>
              <a:rPr lang="en-US" altLang="ko-KR" sz="1600" dirty="0" smtClean="0"/>
              <a:t>SPI </a:t>
            </a:r>
            <a:r>
              <a:rPr lang="ko-KR" altLang="en-US" sz="1600" dirty="0" smtClean="0"/>
              <a:t>디지털 가변저항 제어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74476"/>
            <a:ext cx="8424936" cy="33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SPI </a:t>
            </a:r>
            <a:r>
              <a:rPr lang="ko-KR" altLang="en-US" smtClean="0"/>
              <a:t>통신 개요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모토로라에서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개발한 </a:t>
            </a:r>
            <a:r>
              <a:rPr lang="ko-KR" altLang="en-US" dirty="0" err="1" smtClean="0"/>
              <a:t>전이중</a:t>
            </a:r>
            <a:r>
              <a:rPr lang="ko-KR" altLang="en-US" dirty="0" smtClean="0"/>
              <a:t> 양방향</a:t>
            </a:r>
            <a:r>
              <a:rPr lang="en-US" altLang="ko-KR" dirty="0" smtClean="0"/>
              <a:t>(full duplex)</a:t>
            </a:r>
            <a:r>
              <a:rPr lang="ko-KR" altLang="en-US" dirty="0" smtClean="0"/>
              <a:t> 통신 </a:t>
            </a:r>
            <a:r>
              <a:rPr lang="ko-KR" altLang="en-US" dirty="0" smtClean="0"/>
              <a:t>표</a:t>
            </a:r>
            <a:r>
              <a:rPr lang="ko-KR" altLang="en-US" dirty="0" smtClean="0"/>
              <a:t>준이다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smtClean="0"/>
              <a:t>장치와 하나 이상의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 </a:t>
            </a:r>
            <a:r>
              <a:rPr lang="ko-KR" altLang="en-US" dirty="0" smtClean="0"/>
              <a:t>간 동시에 동신 가능하다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통신 프로토콜은 공식적인 표준을 따르지 않기 때문에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장치마다 약간씩 다르게 동작한다</a:t>
            </a:r>
            <a:r>
              <a:rPr lang="en-US" altLang="ko-KR" dirty="0" smtClean="0"/>
              <a:t>. SPI </a:t>
            </a:r>
            <a:r>
              <a:rPr lang="ko-KR" altLang="en-US" dirty="0" smtClean="0"/>
              <a:t>장치마다 구현 방법이 다를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장치의 데이터시트를 확인해야 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01. SPI </a:t>
            </a:r>
            <a:r>
              <a:rPr lang="ko-KR" altLang="en-US" smtClean="0"/>
              <a:t>통신 개요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데이터는 </a:t>
            </a:r>
            <a:r>
              <a:rPr lang="ko-KR" altLang="en-US" dirty="0" smtClean="0"/>
              <a:t>공유된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신호</a:t>
            </a:r>
            <a:r>
              <a:rPr lang="en-US" altLang="ko-KR" dirty="0" smtClean="0"/>
              <a:t>(SCLK)</a:t>
            </a:r>
            <a:r>
              <a:rPr lang="ko-KR" altLang="en-US" dirty="0" smtClean="0"/>
              <a:t>와 연동되어 동기 방식으로 전송된다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Clock Phase </a:t>
            </a:r>
            <a:r>
              <a:rPr lang="en-US" altLang="ko-KR" dirty="0" smtClean="0"/>
              <a:t> : CLOCK </a:t>
            </a:r>
            <a:r>
              <a:rPr lang="ko-KR" altLang="en-US" dirty="0" smtClean="0"/>
              <a:t>신호의 시작이나 끝에서 데이터가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장치로 </a:t>
            </a:r>
            <a:r>
              <a:rPr lang="ko-KR" altLang="en-US" dirty="0" smtClean="0"/>
              <a:t>이동한다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Clock Polarity : </a:t>
            </a:r>
            <a:r>
              <a:rPr lang="ko-KR" altLang="en-US" dirty="0" smtClean="0"/>
              <a:t>공유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신호의 기본 </a:t>
            </a:r>
            <a:r>
              <a:rPr lang="ko-KR" altLang="en-US" dirty="0" smtClean="0"/>
              <a:t>상태를 말하며</a:t>
            </a:r>
            <a:r>
              <a:rPr lang="en-US" altLang="ko-KR" dirty="0" smtClean="0"/>
              <a:t>, HIGH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설정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CLOCK </a:t>
            </a:r>
            <a:r>
              <a:rPr lang="ko-KR" altLang="en-US" dirty="0" smtClean="0"/>
              <a:t>시호의 기본 상태와 데이터 전송 시점 옵션이 각각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개씩 </a:t>
            </a:r>
            <a:r>
              <a:rPr lang="ko-KR" altLang="en-US" dirty="0" smtClean="0"/>
              <a:t>있으므로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통신은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</a:t>
            </a:r>
            <a:r>
              <a:rPr lang="ko-KR" altLang="en-US" dirty="0" smtClean="0"/>
              <a:t>방법으로 설정할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1048"/>
            <a:ext cx="7043861" cy="213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9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SPI </a:t>
            </a:r>
            <a:r>
              <a:rPr lang="ko-KR" altLang="en-US" smtClean="0"/>
              <a:t>하드웨어 및 통신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회선 연결하기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통신은 마스터 장치와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 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회선으로 연결된다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Shared/Serial Clock(SCLK)</a:t>
            </a:r>
          </a:p>
          <a:p>
            <a:pPr lvl="2"/>
            <a:r>
              <a:rPr lang="en-US" altLang="ko-KR" dirty="0" smtClean="0"/>
              <a:t>Master Out Slave In(MOSI)</a:t>
            </a:r>
          </a:p>
          <a:p>
            <a:pPr lvl="2"/>
            <a:r>
              <a:rPr lang="en-US" altLang="ko-KR" dirty="0" smtClean="0"/>
              <a:t>Master In Slave Out(MISO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여기에 통신할 </a:t>
            </a:r>
            <a:r>
              <a:rPr lang="ko-KR" altLang="en-US" dirty="0" err="1" smtClean="0"/>
              <a:t>슬레이브를</a:t>
            </a:r>
            <a:r>
              <a:rPr lang="ko-KR" altLang="en-US" dirty="0" smtClean="0"/>
              <a:t> 선택하는 핀</a:t>
            </a:r>
            <a:r>
              <a:rPr lang="en-US" altLang="ko-KR" dirty="0" smtClean="0"/>
              <a:t>(SS)</a:t>
            </a:r>
            <a:r>
              <a:rPr lang="ko-KR" altLang="en-US" dirty="0" smtClean="0"/>
              <a:t>이 추가로 필요하다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슬레이브</a:t>
            </a:r>
            <a:r>
              <a:rPr lang="ko-KR" altLang="en-US" dirty="0" smtClean="0"/>
              <a:t> 장치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개를 연결하려면 마스터 장치에는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핀이 총 </a:t>
            </a:r>
            <a:r>
              <a:rPr lang="en-US" altLang="ko-KR" dirty="0" smtClean="0"/>
              <a:t>3+n</a:t>
            </a:r>
            <a:r>
              <a:rPr lang="ko-KR" altLang="en-US" dirty="0" smtClean="0"/>
              <a:t>개 필요하다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5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02. SPI </a:t>
            </a:r>
            <a:r>
              <a:rPr lang="ko-KR" altLang="en-US" smtClean="0"/>
              <a:t>하드웨어 및 통신 방법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54096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0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26959</TotalTime>
  <Words>1649</Words>
  <Application>Microsoft Office PowerPoint</Application>
  <PresentationFormat>화면 슬라이드 쇼(4:3)</PresentationFormat>
  <Paragraphs>283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굴림</vt:lpstr>
      <vt:lpstr>Arial</vt:lpstr>
      <vt:lpstr>Tahoma</vt:lpstr>
      <vt:lpstr>한글아씨-테트리스M</vt:lpstr>
      <vt:lpstr>나눔고딕코딩</vt:lpstr>
      <vt:lpstr>나눔바른고딕</vt:lpstr>
      <vt:lpstr>맑은 고딕</vt:lpstr>
      <vt:lpstr>HY견고딕</vt:lpstr>
      <vt:lpstr>Wingdings</vt:lpstr>
      <vt:lpstr>1_Office 테마</vt:lpstr>
      <vt:lpstr>Chap9. SPI 통신</vt:lpstr>
      <vt:lpstr>PowerPoint 프레젠테이션</vt:lpstr>
      <vt:lpstr>PowerPoint 프레젠테이션</vt:lpstr>
      <vt:lpstr>PowerPoint 프레젠테이션</vt:lpstr>
      <vt:lpstr>필요한 부품</vt:lpstr>
      <vt:lpstr>01. SPI 통신 개요 </vt:lpstr>
      <vt:lpstr>01. SPI 통신 개요 </vt:lpstr>
      <vt:lpstr>02. SPI 하드웨어 및 통신 방법</vt:lpstr>
      <vt:lpstr>02. SPI 하드웨어 및 통신 방법</vt:lpstr>
      <vt:lpstr>02. SPI 하드웨어 및 통신 방법</vt:lpstr>
      <vt:lpstr>02. SPI 하드웨어 및 통신 방법</vt:lpstr>
      <vt:lpstr>03. SPI와 I2C 통신 비교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04. SPI 디지털 가변 저항과의 통신</vt:lpstr>
      <vt:lpstr>05. SPI 디지털 가변저항을 사용하여 시청각 효과 주기</vt:lpstr>
      <vt:lpstr>05. SPI 디지털 가변저항을 사용하여 시청각 효과 주기</vt:lpstr>
      <vt:lpstr>05. SPI 디지털 가변저항을 사용하여 시청각 효과 주기</vt:lpstr>
      <vt:lpstr>05. SPI 디지털 가변저항을 사용하여 시청각 효과 주기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830</cp:revision>
  <dcterms:created xsi:type="dcterms:W3CDTF">2012-07-11T10:23:22Z</dcterms:created>
  <dcterms:modified xsi:type="dcterms:W3CDTF">2014-11-08T08:20:26Z</dcterms:modified>
</cp:coreProperties>
</file>